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</p:sldIdLst>
  <p:sldSz cy="6858000" cx="12192000"/>
  <p:notesSz cx="6858000" cy="9144000"/>
  <p:embeddedFontLst>
    <p:embeddedFont>
      <p:font typeface="Helvetica Neue"/>
      <p:regular r:id="rId63"/>
      <p:bold r:id="rId64"/>
      <p:italic r:id="rId65"/>
      <p:boldItalic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67" roundtripDataSignature="AMtx7miPF7PH+6UO0jltzvMhIcBB44Vi5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font" Target="fonts/HelveticaNeue-bold.fntdata"/><Relationship Id="rId63" Type="http://schemas.openxmlformats.org/officeDocument/2006/relationships/font" Target="fonts/HelveticaNeue-regular.fntdata"/><Relationship Id="rId22" Type="http://schemas.openxmlformats.org/officeDocument/2006/relationships/slide" Target="slides/slide17.xml"/><Relationship Id="rId66" Type="http://schemas.openxmlformats.org/officeDocument/2006/relationships/font" Target="fonts/HelveticaNeue-boldItalic.fntdata"/><Relationship Id="rId21" Type="http://schemas.openxmlformats.org/officeDocument/2006/relationships/slide" Target="slides/slide16.xml"/><Relationship Id="rId65" Type="http://schemas.openxmlformats.org/officeDocument/2006/relationships/font" Target="fonts/HelveticaNeue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7" Type="http://customschemas.google.com/relationships/presentationmetadata" Target="metadata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6" name="Google Shape;286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2" name="Google Shape;322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2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2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5" name="Google Shape;385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2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3" name="Google Shape;403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1" name="Google Shape;421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3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0" name="Google Shape;430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9" name="Google Shape;439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3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8" name="Google Shape;448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" name="Google Shape;457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3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6" name="Google Shape;466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3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" name="Google Shape;475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4" name="Google Shape;484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4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3" name="Google Shape;493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2" name="Google Shape;502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4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1" name="Google Shape;511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4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0" name="Google Shape;520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4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9" name="Google Shape;529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4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7" name="Google Shape;547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4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" name="Google Shape;556;p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5" name="Google Shape;565;p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4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4" name="Google Shape;574;p5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5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p5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5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2" name="Google Shape;592;p5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5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1" name="Google Shape;601;p5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5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0" name="Google Shape;610;p5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5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9" name="Google Shape;619;p5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5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8" name="Google Shape;628;p5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5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7" name="Google Shape;637;p5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5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  <a:defRPr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5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6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6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6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6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6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6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6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6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6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6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6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4" name="Google Shape;24;p6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6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6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2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6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6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6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6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6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6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6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6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6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6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6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5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2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21.xml"/><Relationship Id="rId22" Type="http://schemas.openxmlformats.org/officeDocument/2006/relationships/slide" Target="/ppt/slides/slide31.xml"/><Relationship Id="rId21" Type="http://schemas.openxmlformats.org/officeDocument/2006/relationships/slide" Target="/ppt/slides/slide26.xml"/><Relationship Id="rId24" Type="http://schemas.openxmlformats.org/officeDocument/2006/relationships/slide" Target="/ppt/slides/slide17.xml"/><Relationship Id="rId23" Type="http://schemas.openxmlformats.org/officeDocument/2006/relationships/slide" Target="/ppt/slides/slide1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5.xml"/><Relationship Id="rId4" Type="http://schemas.openxmlformats.org/officeDocument/2006/relationships/slide" Target="/ppt/slides/slide14.xml"/><Relationship Id="rId9" Type="http://schemas.openxmlformats.org/officeDocument/2006/relationships/slide" Target="/ppt/slides/slide13.xml"/><Relationship Id="rId26" Type="http://schemas.openxmlformats.org/officeDocument/2006/relationships/slide" Target="/ppt/slides/slide27.xml"/><Relationship Id="rId25" Type="http://schemas.openxmlformats.org/officeDocument/2006/relationships/slide" Target="/ppt/slides/slide22.xml"/><Relationship Id="rId27" Type="http://schemas.openxmlformats.org/officeDocument/2006/relationships/slide" Target="/ppt/slides/slide32.xml"/><Relationship Id="rId5" Type="http://schemas.openxmlformats.org/officeDocument/2006/relationships/slide" Target="/ppt/slides/slide19.xml"/><Relationship Id="rId6" Type="http://schemas.openxmlformats.org/officeDocument/2006/relationships/slide" Target="/ppt/slides/slide24.xml"/><Relationship Id="rId7" Type="http://schemas.openxmlformats.org/officeDocument/2006/relationships/slide" Target="/ppt/slides/slide29.xml"/><Relationship Id="rId8" Type="http://schemas.openxmlformats.org/officeDocument/2006/relationships/slide" Target="/ppt/slides/slide8.xml"/><Relationship Id="rId11" Type="http://schemas.openxmlformats.org/officeDocument/2006/relationships/slide" Target="/ppt/slides/slide23.xml"/><Relationship Id="rId10" Type="http://schemas.openxmlformats.org/officeDocument/2006/relationships/slide" Target="/ppt/slides/slide18.xml"/><Relationship Id="rId13" Type="http://schemas.openxmlformats.org/officeDocument/2006/relationships/slide" Target="/ppt/slides/slide10.xml"/><Relationship Id="rId12" Type="http://schemas.openxmlformats.org/officeDocument/2006/relationships/slide" Target="/ppt/slides/slide28.xml"/><Relationship Id="rId15" Type="http://schemas.openxmlformats.org/officeDocument/2006/relationships/slide" Target="/ppt/slides/slide20.xml"/><Relationship Id="rId14" Type="http://schemas.openxmlformats.org/officeDocument/2006/relationships/slide" Target="/ppt/slides/slide5.xml"/><Relationship Id="rId17" Type="http://schemas.openxmlformats.org/officeDocument/2006/relationships/slide" Target="/ppt/slides/slide30.xml"/><Relationship Id="rId16" Type="http://schemas.openxmlformats.org/officeDocument/2006/relationships/slide" Target="/ppt/slides/slide25.xml"/><Relationship Id="rId19" Type="http://schemas.openxmlformats.org/officeDocument/2006/relationships/slide" Target="/ppt/slides/slide16.xml"/><Relationship Id="rId18" Type="http://schemas.openxmlformats.org/officeDocument/2006/relationships/slide" Target="/ppt/slides/slide11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3.xml.rels><?xml version="1.0" encoding="UTF-8" standalone="yes"?><Relationships xmlns="http://schemas.openxmlformats.org/package/2006/relationships"><Relationship Id="rId20" Type="http://schemas.openxmlformats.org/officeDocument/2006/relationships/slide" Target="/ppt/slides/slide46.xml"/><Relationship Id="rId22" Type="http://schemas.openxmlformats.org/officeDocument/2006/relationships/slide" Target="/ppt/slides/slide56.xml"/><Relationship Id="rId21" Type="http://schemas.openxmlformats.org/officeDocument/2006/relationships/slide" Target="/ppt/slides/slide51.xml"/><Relationship Id="rId24" Type="http://schemas.openxmlformats.org/officeDocument/2006/relationships/slide" Target="/ppt/slides/slide42.xml"/><Relationship Id="rId23" Type="http://schemas.openxmlformats.org/officeDocument/2006/relationships/slide" Target="/ppt/slides/slide37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7.xml"/><Relationship Id="rId4" Type="http://schemas.openxmlformats.org/officeDocument/2006/relationships/slide" Target="/ppt/slides/slide38.xml"/><Relationship Id="rId9" Type="http://schemas.openxmlformats.org/officeDocument/2006/relationships/slide" Target="/ppt/slides/slide39.xml"/><Relationship Id="rId26" Type="http://schemas.openxmlformats.org/officeDocument/2006/relationships/slide" Target="/ppt/slides/slide6.xml"/><Relationship Id="rId25" Type="http://schemas.openxmlformats.org/officeDocument/2006/relationships/slide" Target="/ppt/slides/slide47.xml"/><Relationship Id="rId27" Type="http://schemas.openxmlformats.org/officeDocument/2006/relationships/slide" Target="/ppt/slides/slide57.xml"/><Relationship Id="rId5" Type="http://schemas.openxmlformats.org/officeDocument/2006/relationships/slide" Target="/ppt/slides/slide43.xml"/><Relationship Id="rId6" Type="http://schemas.openxmlformats.org/officeDocument/2006/relationships/slide" Target="/ppt/slides/slide48.xml"/><Relationship Id="rId7" Type="http://schemas.openxmlformats.org/officeDocument/2006/relationships/slide" Target="/ppt/slides/slide53.xml"/><Relationship Id="rId8" Type="http://schemas.openxmlformats.org/officeDocument/2006/relationships/slide" Target="/ppt/slides/slide34.xml"/><Relationship Id="rId11" Type="http://schemas.openxmlformats.org/officeDocument/2006/relationships/slide" Target="/ppt/slides/slide49.xml"/><Relationship Id="rId10" Type="http://schemas.openxmlformats.org/officeDocument/2006/relationships/slide" Target="/ppt/slides/slide6.xml"/><Relationship Id="rId13" Type="http://schemas.openxmlformats.org/officeDocument/2006/relationships/slide" Target="/ppt/slides/slide35.xml"/><Relationship Id="rId12" Type="http://schemas.openxmlformats.org/officeDocument/2006/relationships/slide" Target="/ppt/slides/slide54.xml"/><Relationship Id="rId15" Type="http://schemas.openxmlformats.org/officeDocument/2006/relationships/slide" Target="/ppt/slides/slide45.xml"/><Relationship Id="rId14" Type="http://schemas.openxmlformats.org/officeDocument/2006/relationships/slide" Target="/ppt/slides/slide40.xml"/><Relationship Id="rId17" Type="http://schemas.openxmlformats.org/officeDocument/2006/relationships/slide" Target="/ppt/slides/slide55.xml"/><Relationship Id="rId16" Type="http://schemas.openxmlformats.org/officeDocument/2006/relationships/slide" Target="/ppt/slides/slide50.xml"/><Relationship Id="rId19" Type="http://schemas.openxmlformats.org/officeDocument/2006/relationships/slide" Target="/ppt/slides/slide41.xml"/><Relationship Id="rId18" Type="http://schemas.openxmlformats.org/officeDocument/2006/relationships/slide" Target="/ppt/slides/slide7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slide" Target="/ppt/slides/slide1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.xml"/><Relationship Id="rId3" Type="http://schemas.openxmlformats.org/officeDocument/2006/relationships/slide" Target="/ppt/slides/slide2.xml"/><Relationship Id="rId4" Type="http://schemas.openxmlformats.org/officeDocument/2006/relationships/slide" Target="/ppt/slides/slide3.xml"/><Relationship Id="rId5" Type="http://schemas.openxmlformats.org/officeDocument/2006/relationships/slide" Target="/ppt/slides/slide3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slide" Target="/ppt/slides/slide44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" Target="/ppt/slides/slide33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1B7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9" name="Google Shape;89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R1:2,0</a:t>
            </a:r>
            <a:endParaRPr/>
          </a:p>
        </p:txBody>
      </p:sp>
      <p:sp>
        <p:nvSpPr>
          <p:cNvPr id="218" name="Google Shape;218;p10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0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0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clue_1_3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1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R1:3,0</a:t>
            </a:r>
            <a:endParaRPr/>
          </a:p>
        </p:txBody>
      </p:sp>
      <p:sp>
        <p:nvSpPr>
          <p:cNvPr id="227" name="Google Shape;227;p11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11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1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clue_1_4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2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R1:4,0</a:t>
            </a:r>
            <a:endParaRPr/>
          </a:p>
        </p:txBody>
      </p:sp>
      <p:sp>
        <p:nvSpPr>
          <p:cNvPr id="236" name="Google Shape;236;p12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12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12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clue_1_5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3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R1:0,1</a:t>
            </a:r>
            <a:endParaRPr/>
          </a:p>
        </p:txBody>
      </p:sp>
      <p:sp>
        <p:nvSpPr>
          <p:cNvPr id="245" name="Google Shape;245;p13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13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13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clue_2_1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14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R1:1,1</a:t>
            </a:r>
            <a:endParaRPr/>
          </a:p>
        </p:txBody>
      </p:sp>
      <p:sp>
        <p:nvSpPr>
          <p:cNvPr id="254" name="Google Shape;254;p14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14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14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clue_2_2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5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R1:2,1</a:t>
            </a:r>
            <a:endParaRPr/>
          </a:p>
        </p:txBody>
      </p:sp>
      <p:sp>
        <p:nvSpPr>
          <p:cNvPr id="263" name="Google Shape;263;p15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5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15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clue_2_3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6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R1:3,1</a:t>
            </a:r>
            <a:endParaRPr/>
          </a:p>
        </p:txBody>
      </p:sp>
      <p:sp>
        <p:nvSpPr>
          <p:cNvPr id="272" name="Google Shape;272;p16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16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16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clue_2_4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7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R1:4,1</a:t>
            </a:r>
            <a:endParaRPr/>
          </a:p>
        </p:txBody>
      </p:sp>
      <p:sp>
        <p:nvSpPr>
          <p:cNvPr id="281" name="Google Shape;281;p17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17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17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clue_2_5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8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R1:0,2</a:t>
            </a:r>
            <a:endParaRPr/>
          </a:p>
        </p:txBody>
      </p:sp>
      <p:sp>
        <p:nvSpPr>
          <p:cNvPr id="290" name="Google Shape;290;p18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clue_3_1</a:t>
            </a:r>
            <a:endParaRPr/>
          </a:p>
        </p:txBody>
      </p:sp>
      <p:sp>
        <p:nvSpPr>
          <p:cNvPr id="291" name="Google Shape;291;p18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8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9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R1:1,2</a:t>
            </a:r>
            <a:endParaRPr/>
          </a:p>
        </p:txBody>
      </p:sp>
      <p:sp>
        <p:nvSpPr>
          <p:cNvPr id="299" name="Google Shape;299;p19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clue_3_2</a:t>
            </a:r>
            <a:endParaRPr/>
          </a:p>
        </p:txBody>
      </p:sp>
      <p:sp>
        <p:nvSpPr>
          <p:cNvPr id="300" name="Google Shape;300;p19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19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>
            <a:off x="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category_1</a:t>
            </a: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24384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category_2</a:t>
            </a: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48768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category_3</a:t>
            </a:r>
            <a:endParaRPr/>
          </a:p>
        </p:txBody>
      </p:sp>
      <p:sp>
        <p:nvSpPr>
          <p:cNvPr id="99" name="Google Shape;99;p2"/>
          <p:cNvSpPr/>
          <p:nvPr/>
        </p:nvSpPr>
        <p:spPr>
          <a:xfrm>
            <a:off x="73152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category_4</a:t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97536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category_5</a:t>
            </a:r>
            <a:endParaRPr/>
          </a:p>
        </p:txBody>
      </p:sp>
      <p:sp>
        <p:nvSpPr>
          <p:cNvPr id="101" name="Google Shape;101;p2">
            <a:hlinkClick action="ppaction://hlinksldjump" r:id="rId3"/>
          </p:cNvPr>
          <p:cNvSpPr/>
          <p:nvPr/>
        </p:nvSpPr>
        <p:spPr>
          <a:xfrm>
            <a:off x="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02" name="Google Shape;102;p2">
            <a:hlinkClick action="ppaction://hlinksldjump" r:id="rId4"/>
          </p:cNvPr>
          <p:cNvSpPr/>
          <p:nvPr/>
        </p:nvSpPr>
        <p:spPr>
          <a:xfrm>
            <a:off x="24384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03" name="Google Shape;103;p2">
            <a:hlinkClick action="ppaction://hlinksldjump" r:id="rId5"/>
          </p:cNvPr>
          <p:cNvSpPr/>
          <p:nvPr/>
        </p:nvSpPr>
        <p:spPr>
          <a:xfrm>
            <a:off x="48768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04" name="Google Shape;104;p2">
            <a:hlinkClick action="ppaction://hlinksldjump" r:id="rId6"/>
          </p:cNvPr>
          <p:cNvSpPr/>
          <p:nvPr/>
        </p:nvSpPr>
        <p:spPr>
          <a:xfrm>
            <a:off x="73152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05" name="Google Shape;105;p2">
            <a:hlinkClick action="ppaction://hlinksldjump" r:id="rId7"/>
          </p:cNvPr>
          <p:cNvSpPr/>
          <p:nvPr/>
        </p:nvSpPr>
        <p:spPr>
          <a:xfrm>
            <a:off x="97536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06" name="Google Shape;106;p2">
            <a:hlinkClick action="ppaction://hlinksldjump" r:id="rId8"/>
          </p:cNvPr>
          <p:cNvSpPr/>
          <p:nvPr/>
        </p:nvSpPr>
        <p:spPr>
          <a:xfrm>
            <a:off x="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</a:t>
            </a:r>
            <a:endParaRPr/>
          </a:p>
        </p:txBody>
      </p:sp>
      <p:sp>
        <p:nvSpPr>
          <p:cNvPr id="107" name="Google Shape;107;p2">
            <a:hlinkClick action="ppaction://hlinksldjump" r:id="rId9"/>
          </p:cNvPr>
          <p:cNvSpPr/>
          <p:nvPr/>
        </p:nvSpPr>
        <p:spPr>
          <a:xfrm>
            <a:off x="24384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</a:t>
            </a:r>
            <a:endParaRPr/>
          </a:p>
        </p:txBody>
      </p:sp>
      <p:sp>
        <p:nvSpPr>
          <p:cNvPr id="108" name="Google Shape;108;p2">
            <a:hlinkClick action="ppaction://hlinksldjump" r:id="rId10"/>
          </p:cNvPr>
          <p:cNvSpPr/>
          <p:nvPr/>
        </p:nvSpPr>
        <p:spPr>
          <a:xfrm>
            <a:off x="48768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</a:t>
            </a:r>
            <a:endParaRPr/>
          </a:p>
        </p:txBody>
      </p:sp>
      <p:sp>
        <p:nvSpPr>
          <p:cNvPr id="109" name="Google Shape;109;p2">
            <a:hlinkClick action="ppaction://hlinksldjump" r:id="rId11"/>
          </p:cNvPr>
          <p:cNvSpPr/>
          <p:nvPr/>
        </p:nvSpPr>
        <p:spPr>
          <a:xfrm>
            <a:off x="73152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</a:t>
            </a:r>
            <a:endParaRPr/>
          </a:p>
        </p:txBody>
      </p:sp>
      <p:sp>
        <p:nvSpPr>
          <p:cNvPr id="110" name="Google Shape;110;p2">
            <a:hlinkClick action="ppaction://hlinksldjump" r:id="rId12"/>
          </p:cNvPr>
          <p:cNvSpPr/>
          <p:nvPr/>
        </p:nvSpPr>
        <p:spPr>
          <a:xfrm>
            <a:off x="97536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</a:t>
            </a:r>
            <a:endParaRPr/>
          </a:p>
        </p:txBody>
      </p:sp>
      <p:sp>
        <p:nvSpPr>
          <p:cNvPr id="111" name="Google Shape;111;p2">
            <a:hlinkClick action="ppaction://hlinksldjump" r:id="rId13"/>
          </p:cNvPr>
          <p:cNvSpPr/>
          <p:nvPr/>
        </p:nvSpPr>
        <p:spPr>
          <a:xfrm>
            <a:off x="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$600</a:t>
            </a:r>
            <a:endParaRPr/>
          </a:p>
        </p:txBody>
      </p:sp>
      <p:sp>
        <p:nvSpPr>
          <p:cNvPr id="112" name="Google Shape;112;p2">
            <a:hlinkClick action="ppaction://hlinksldjump" r:id="rId14"/>
          </p:cNvPr>
          <p:cNvSpPr/>
          <p:nvPr/>
        </p:nvSpPr>
        <p:spPr>
          <a:xfrm>
            <a:off x="24384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$600</a:t>
            </a:r>
            <a:endParaRPr/>
          </a:p>
        </p:txBody>
      </p:sp>
      <p:sp>
        <p:nvSpPr>
          <p:cNvPr id="113" name="Google Shape;113;p2">
            <a:hlinkClick action="ppaction://hlinksldjump" r:id="rId15"/>
          </p:cNvPr>
          <p:cNvSpPr/>
          <p:nvPr/>
        </p:nvSpPr>
        <p:spPr>
          <a:xfrm>
            <a:off x="48768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$600</a:t>
            </a:r>
            <a:endParaRPr/>
          </a:p>
        </p:txBody>
      </p:sp>
      <p:sp>
        <p:nvSpPr>
          <p:cNvPr id="114" name="Google Shape;114;p2">
            <a:hlinkClick action="ppaction://hlinksldjump" r:id="rId16"/>
          </p:cNvPr>
          <p:cNvSpPr/>
          <p:nvPr/>
        </p:nvSpPr>
        <p:spPr>
          <a:xfrm>
            <a:off x="73152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$600</a:t>
            </a:r>
            <a:endParaRPr/>
          </a:p>
        </p:txBody>
      </p:sp>
      <p:sp>
        <p:nvSpPr>
          <p:cNvPr id="115" name="Google Shape;115;p2">
            <a:hlinkClick action="ppaction://hlinksldjump" r:id="rId17"/>
          </p:cNvPr>
          <p:cNvSpPr/>
          <p:nvPr/>
        </p:nvSpPr>
        <p:spPr>
          <a:xfrm>
            <a:off x="97536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$600</a:t>
            </a:r>
            <a:endParaRPr/>
          </a:p>
        </p:txBody>
      </p:sp>
      <p:sp>
        <p:nvSpPr>
          <p:cNvPr id="116" name="Google Shape;116;p2">
            <a:hlinkClick action="ppaction://hlinksldjump" r:id="rId18"/>
          </p:cNvPr>
          <p:cNvSpPr/>
          <p:nvPr/>
        </p:nvSpPr>
        <p:spPr>
          <a:xfrm>
            <a:off x="0" y="4616155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17" name="Google Shape;117;p2">
            <a:hlinkClick action="ppaction://hlinksldjump" r:id="rId19"/>
          </p:cNvPr>
          <p:cNvSpPr/>
          <p:nvPr/>
        </p:nvSpPr>
        <p:spPr>
          <a:xfrm>
            <a:off x="2438400" y="4616155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18" name="Google Shape;118;p2">
            <a:hlinkClick action="ppaction://hlinksldjump" r:id="rId20"/>
          </p:cNvPr>
          <p:cNvSpPr/>
          <p:nvPr/>
        </p:nvSpPr>
        <p:spPr>
          <a:xfrm>
            <a:off x="4876800" y="4616155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19" name="Google Shape;119;p2">
            <a:hlinkClick action="ppaction://hlinksldjump" r:id="rId21"/>
          </p:cNvPr>
          <p:cNvSpPr/>
          <p:nvPr/>
        </p:nvSpPr>
        <p:spPr>
          <a:xfrm>
            <a:off x="7315200" y="4616155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20" name="Google Shape;120;p2">
            <a:hlinkClick action="ppaction://hlinksldjump" r:id="rId22"/>
          </p:cNvPr>
          <p:cNvSpPr/>
          <p:nvPr/>
        </p:nvSpPr>
        <p:spPr>
          <a:xfrm>
            <a:off x="9753600" y="4616155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21" name="Google Shape;121;p2">
            <a:hlinkClick action="ppaction://hlinksldjump" r:id="rId23"/>
          </p:cNvPr>
          <p:cNvSpPr/>
          <p:nvPr/>
        </p:nvSpPr>
        <p:spPr>
          <a:xfrm>
            <a:off x="12192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$1000</a:t>
            </a:r>
            <a:endParaRPr/>
          </a:p>
        </p:txBody>
      </p:sp>
      <p:sp>
        <p:nvSpPr>
          <p:cNvPr id="122" name="Google Shape;122;p2">
            <a:hlinkClick action="ppaction://hlinksldjump" r:id="rId24"/>
          </p:cNvPr>
          <p:cNvSpPr/>
          <p:nvPr/>
        </p:nvSpPr>
        <p:spPr>
          <a:xfrm>
            <a:off x="2450592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$1000</a:t>
            </a:r>
            <a:endParaRPr/>
          </a:p>
        </p:txBody>
      </p:sp>
      <p:sp>
        <p:nvSpPr>
          <p:cNvPr id="123" name="Google Shape;123;p2">
            <a:hlinkClick action="ppaction://hlinksldjump" r:id="rId25"/>
          </p:cNvPr>
          <p:cNvSpPr/>
          <p:nvPr/>
        </p:nvSpPr>
        <p:spPr>
          <a:xfrm>
            <a:off x="4888992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$1000</a:t>
            </a:r>
            <a:endParaRPr/>
          </a:p>
        </p:txBody>
      </p:sp>
      <p:sp>
        <p:nvSpPr>
          <p:cNvPr id="124" name="Google Shape;124;p2">
            <a:hlinkClick action="ppaction://hlinksldjump" r:id="rId26"/>
          </p:cNvPr>
          <p:cNvSpPr/>
          <p:nvPr/>
        </p:nvSpPr>
        <p:spPr>
          <a:xfrm>
            <a:off x="7327392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$1000</a:t>
            </a:r>
            <a:endParaRPr/>
          </a:p>
        </p:txBody>
      </p:sp>
      <p:sp>
        <p:nvSpPr>
          <p:cNvPr id="125" name="Google Shape;125;p2">
            <a:hlinkClick action="ppaction://hlinksldjump" r:id="rId27"/>
          </p:cNvPr>
          <p:cNvSpPr/>
          <p:nvPr/>
        </p:nvSpPr>
        <p:spPr>
          <a:xfrm>
            <a:off x="9765792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$1000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0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R1:2,2</a:t>
            </a:r>
            <a:endParaRPr/>
          </a:p>
        </p:txBody>
      </p:sp>
      <p:sp>
        <p:nvSpPr>
          <p:cNvPr id="308" name="Google Shape;308;p20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clue_3_3</a:t>
            </a:r>
            <a:endParaRPr/>
          </a:p>
        </p:txBody>
      </p:sp>
      <p:sp>
        <p:nvSpPr>
          <p:cNvPr id="309" name="Google Shape;309;p20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20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1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R1:3,2</a:t>
            </a:r>
            <a:endParaRPr/>
          </a:p>
        </p:txBody>
      </p:sp>
      <p:sp>
        <p:nvSpPr>
          <p:cNvPr id="317" name="Google Shape;317;p21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clue_3_4</a:t>
            </a:r>
            <a:endParaRPr/>
          </a:p>
        </p:txBody>
      </p:sp>
      <p:sp>
        <p:nvSpPr>
          <p:cNvPr id="318" name="Google Shape;318;p21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1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2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R1:4,2</a:t>
            </a:r>
            <a:endParaRPr/>
          </a:p>
        </p:txBody>
      </p:sp>
      <p:sp>
        <p:nvSpPr>
          <p:cNvPr id="326" name="Google Shape;326;p22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22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22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clue_3_5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3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R1:0,3</a:t>
            </a:r>
            <a:endParaRPr/>
          </a:p>
        </p:txBody>
      </p:sp>
      <p:sp>
        <p:nvSpPr>
          <p:cNvPr id="335" name="Google Shape;335;p23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clue_4_1</a:t>
            </a:r>
            <a:endParaRPr/>
          </a:p>
        </p:txBody>
      </p:sp>
      <p:sp>
        <p:nvSpPr>
          <p:cNvPr id="336" name="Google Shape;336;p23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23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4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R1:1,3</a:t>
            </a:r>
            <a:endParaRPr/>
          </a:p>
        </p:txBody>
      </p:sp>
      <p:sp>
        <p:nvSpPr>
          <p:cNvPr id="344" name="Google Shape;344;p24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clue_4_2</a:t>
            </a:r>
            <a:endParaRPr/>
          </a:p>
        </p:txBody>
      </p:sp>
      <p:sp>
        <p:nvSpPr>
          <p:cNvPr id="345" name="Google Shape;345;p24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24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5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R1:2,3</a:t>
            </a:r>
            <a:endParaRPr/>
          </a:p>
        </p:txBody>
      </p:sp>
      <p:sp>
        <p:nvSpPr>
          <p:cNvPr id="353" name="Google Shape;353;p25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clue_4_3</a:t>
            </a:r>
            <a:endParaRPr/>
          </a:p>
        </p:txBody>
      </p:sp>
      <p:sp>
        <p:nvSpPr>
          <p:cNvPr id="354" name="Google Shape;354;p25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25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6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R1:3,3</a:t>
            </a:r>
            <a:endParaRPr/>
          </a:p>
        </p:txBody>
      </p:sp>
      <p:sp>
        <p:nvSpPr>
          <p:cNvPr id="362" name="Google Shape;362;p26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clue_4_4</a:t>
            </a:r>
            <a:endParaRPr/>
          </a:p>
        </p:txBody>
      </p:sp>
      <p:sp>
        <p:nvSpPr>
          <p:cNvPr id="363" name="Google Shape;363;p26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26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7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R1:4,3</a:t>
            </a:r>
            <a:endParaRPr/>
          </a:p>
        </p:txBody>
      </p:sp>
      <p:sp>
        <p:nvSpPr>
          <p:cNvPr id="371" name="Google Shape;371;p27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clue_4_5</a:t>
            </a:r>
            <a:endParaRPr/>
          </a:p>
        </p:txBody>
      </p:sp>
      <p:sp>
        <p:nvSpPr>
          <p:cNvPr id="372" name="Google Shape;372;p27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27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8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R1:0,4</a:t>
            </a:r>
            <a:endParaRPr/>
          </a:p>
        </p:txBody>
      </p:sp>
      <p:sp>
        <p:nvSpPr>
          <p:cNvPr id="380" name="Google Shape;380;p28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clue_5_1</a:t>
            </a:r>
            <a:endParaRPr/>
          </a:p>
        </p:txBody>
      </p:sp>
      <p:sp>
        <p:nvSpPr>
          <p:cNvPr id="381" name="Google Shape;381;p28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2" name="Google Shape;382;p28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9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R1:1,4</a:t>
            </a:r>
            <a:endParaRPr/>
          </a:p>
        </p:txBody>
      </p:sp>
      <p:sp>
        <p:nvSpPr>
          <p:cNvPr id="389" name="Google Shape;389;p29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clue_5_2</a:t>
            </a:r>
            <a:endParaRPr/>
          </a:p>
        </p:txBody>
      </p:sp>
      <p:sp>
        <p:nvSpPr>
          <p:cNvPr id="390" name="Google Shape;390;p29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29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"/>
          <p:cNvSpPr/>
          <p:nvPr/>
        </p:nvSpPr>
        <p:spPr>
          <a:xfrm>
            <a:off x="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category_6</a:t>
            </a:r>
            <a:endParaRPr/>
          </a:p>
        </p:txBody>
      </p:sp>
      <p:sp>
        <p:nvSpPr>
          <p:cNvPr id="132" name="Google Shape;132;p3"/>
          <p:cNvSpPr/>
          <p:nvPr/>
        </p:nvSpPr>
        <p:spPr>
          <a:xfrm>
            <a:off x="24384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category_7</a:t>
            </a:r>
            <a:endParaRPr/>
          </a:p>
        </p:txBody>
      </p:sp>
      <p:sp>
        <p:nvSpPr>
          <p:cNvPr id="133" name="Google Shape;133;p3"/>
          <p:cNvSpPr/>
          <p:nvPr/>
        </p:nvSpPr>
        <p:spPr>
          <a:xfrm>
            <a:off x="48768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category_8</a:t>
            </a:r>
            <a:endParaRPr/>
          </a:p>
        </p:txBody>
      </p:sp>
      <p:sp>
        <p:nvSpPr>
          <p:cNvPr id="134" name="Google Shape;134;p3"/>
          <p:cNvSpPr/>
          <p:nvPr/>
        </p:nvSpPr>
        <p:spPr>
          <a:xfrm>
            <a:off x="73152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category_9</a:t>
            </a:r>
            <a:endParaRPr/>
          </a:p>
        </p:txBody>
      </p:sp>
      <p:sp>
        <p:nvSpPr>
          <p:cNvPr id="135" name="Google Shape;135;p3"/>
          <p:cNvSpPr/>
          <p:nvPr/>
        </p:nvSpPr>
        <p:spPr>
          <a:xfrm>
            <a:off x="9753600" y="0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category_10</a:t>
            </a:r>
            <a:endParaRPr/>
          </a:p>
        </p:txBody>
      </p:sp>
      <p:sp>
        <p:nvSpPr>
          <p:cNvPr id="136" name="Google Shape;136;p3">
            <a:hlinkClick action="ppaction://hlinksldjump" r:id="rId3"/>
          </p:cNvPr>
          <p:cNvSpPr/>
          <p:nvPr/>
        </p:nvSpPr>
        <p:spPr>
          <a:xfrm>
            <a:off x="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37" name="Google Shape;137;p3">
            <a:hlinkClick action="ppaction://hlinksldjump" r:id="rId4"/>
          </p:cNvPr>
          <p:cNvSpPr/>
          <p:nvPr/>
        </p:nvSpPr>
        <p:spPr>
          <a:xfrm>
            <a:off x="24384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38" name="Google Shape;138;p3">
            <a:hlinkClick action="ppaction://hlinksldjump" r:id="rId5"/>
          </p:cNvPr>
          <p:cNvSpPr/>
          <p:nvPr/>
        </p:nvSpPr>
        <p:spPr>
          <a:xfrm>
            <a:off x="48768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39" name="Google Shape;139;p3">
            <a:hlinkClick action="ppaction://hlinksldjump" r:id="rId6"/>
          </p:cNvPr>
          <p:cNvSpPr/>
          <p:nvPr/>
        </p:nvSpPr>
        <p:spPr>
          <a:xfrm>
            <a:off x="73152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40" name="Google Shape;140;p3">
            <a:hlinkClick action="ppaction://hlinksldjump" r:id="rId7"/>
          </p:cNvPr>
          <p:cNvSpPr/>
          <p:nvPr/>
        </p:nvSpPr>
        <p:spPr>
          <a:xfrm>
            <a:off x="9753600" y="1253389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$400</a:t>
            </a:r>
            <a:endParaRPr/>
          </a:p>
        </p:txBody>
      </p:sp>
      <p:sp>
        <p:nvSpPr>
          <p:cNvPr id="141" name="Google Shape;141;p3">
            <a:hlinkClick action="ppaction://hlinksldjump" r:id="rId8"/>
          </p:cNvPr>
          <p:cNvSpPr/>
          <p:nvPr/>
        </p:nvSpPr>
        <p:spPr>
          <a:xfrm>
            <a:off x="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42" name="Google Shape;142;p3">
            <a:hlinkClick action="ppaction://hlinksldjump" r:id="rId9"/>
          </p:cNvPr>
          <p:cNvSpPr/>
          <p:nvPr/>
        </p:nvSpPr>
        <p:spPr>
          <a:xfrm>
            <a:off x="24384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43" name="Google Shape;143;p3">
            <a:hlinkClick action="ppaction://hlinksldjump" r:id="rId10"/>
          </p:cNvPr>
          <p:cNvSpPr/>
          <p:nvPr/>
        </p:nvSpPr>
        <p:spPr>
          <a:xfrm>
            <a:off x="48768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44" name="Google Shape;144;p3">
            <a:hlinkClick action="ppaction://hlinksldjump" r:id="rId11"/>
          </p:cNvPr>
          <p:cNvSpPr/>
          <p:nvPr/>
        </p:nvSpPr>
        <p:spPr>
          <a:xfrm>
            <a:off x="73152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45" name="Google Shape;145;p3">
            <a:hlinkClick action="ppaction://hlinksldjump" r:id="rId12"/>
          </p:cNvPr>
          <p:cNvSpPr/>
          <p:nvPr/>
        </p:nvSpPr>
        <p:spPr>
          <a:xfrm>
            <a:off x="9753600" y="2374311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$800</a:t>
            </a:r>
            <a:endParaRPr/>
          </a:p>
        </p:txBody>
      </p:sp>
      <p:sp>
        <p:nvSpPr>
          <p:cNvPr id="146" name="Google Shape;146;p3">
            <a:hlinkClick action="ppaction://hlinksldjump" r:id="rId13"/>
          </p:cNvPr>
          <p:cNvSpPr/>
          <p:nvPr/>
        </p:nvSpPr>
        <p:spPr>
          <a:xfrm>
            <a:off x="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$1200</a:t>
            </a:r>
            <a:endParaRPr/>
          </a:p>
        </p:txBody>
      </p:sp>
      <p:sp>
        <p:nvSpPr>
          <p:cNvPr id="147" name="Google Shape;147;p3">
            <a:hlinkClick action="ppaction://hlinksldjump" r:id="rId14"/>
          </p:cNvPr>
          <p:cNvSpPr/>
          <p:nvPr/>
        </p:nvSpPr>
        <p:spPr>
          <a:xfrm>
            <a:off x="24384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$1200</a:t>
            </a:r>
            <a:endParaRPr/>
          </a:p>
        </p:txBody>
      </p:sp>
      <p:sp>
        <p:nvSpPr>
          <p:cNvPr id="148" name="Google Shape;148;p3">
            <a:hlinkClick action="ppaction://hlinksldjump" r:id="rId15"/>
          </p:cNvPr>
          <p:cNvSpPr/>
          <p:nvPr/>
        </p:nvSpPr>
        <p:spPr>
          <a:xfrm>
            <a:off x="48768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$1200</a:t>
            </a:r>
            <a:endParaRPr/>
          </a:p>
        </p:txBody>
      </p:sp>
      <p:sp>
        <p:nvSpPr>
          <p:cNvPr id="149" name="Google Shape;149;p3">
            <a:hlinkClick action="ppaction://hlinksldjump" r:id="rId16"/>
          </p:cNvPr>
          <p:cNvSpPr/>
          <p:nvPr/>
        </p:nvSpPr>
        <p:spPr>
          <a:xfrm>
            <a:off x="73152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$1200</a:t>
            </a:r>
            <a:endParaRPr/>
          </a:p>
        </p:txBody>
      </p:sp>
      <p:sp>
        <p:nvSpPr>
          <p:cNvPr id="150" name="Google Shape;150;p3">
            <a:hlinkClick action="ppaction://hlinksldjump" r:id="rId17"/>
          </p:cNvPr>
          <p:cNvSpPr/>
          <p:nvPr/>
        </p:nvSpPr>
        <p:spPr>
          <a:xfrm>
            <a:off x="9753600" y="3495233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$1200</a:t>
            </a:r>
            <a:endParaRPr/>
          </a:p>
        </p:txBody>
      </p:sp>
      <p:sp>
        <p:nvSpPr>
          <p:cNvPr id="151" name="Google Shape;151;p3">
            <a:hlinkClick action="ppaction://hlinksldjump" r:id="rId18"/>
          </p:cNvPr>
          <p:cNvSpPr/>
          <p:nvPr/>
        </p:nvSpPr>
        <p:spPr>
          <a:xfrm>
            <a:off x="0" y="4616156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$1600</a:t>
            </a:r>
            <a:endParaRPr/>
          </a:p>
        </p:txBody>
      </p:sp>
      <p:sp>
        <p:nvSpPr>
          <p:cNvPr id="152" name="Google Shape;152;p3">
            <a:hlinkClick action="ppaction://hlinksldjump" r:id="rId19"/>
          </p:cNvPr>
          <p:cNvSpPr/>
          <p:nvPr/>
        </p:nvSpPr>
        <p:spPr>
          <a:xfrm>
            <a:off x="2438400" y="4616156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$1600</a:t>
            </a:r>
            <a:endParaRPr/>
          </a:p>
        </p:txBody>
      </p:sp>
      <p:sp>
        <p:nvSpPr>
          <p:cNvPr id="153" name="Google Shape;153;p3">
            <a:hlinkClick action="ppaction://hlinksldjump" r:id="rId20"/>
          </p:cNvPr>
          <p:cNvSpPr/>
          <p:nvPr/>
        </p:nvSpPr>
        <p:spPr>
          <a:xfrm>
            <a:off x="4876800" y="4616156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$1600</a:t>
            </a:r>
            <a:endParaRPr/>
          </a:p>
        </p:txBody>
      </p:sp>
      <p:sp>
        <p:nvSpPr>
          <p:cNvPr id="154" name="Google Shape;154;p3">
            <a:hlinkClick action="ppaction://hlinksldjump" r:id="rId21"/>
          </p:cNvPr>
          <p:cNvSpPr/>
          <p:nvPr/>
        </p:nvSpPr>
        <p:spPr>
          <a:xfrm>
            <a:off x="7315200" y="4616156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$1600</a:t>
            </a:r>
            <a:endParaRPr/>
          </a:p>
        </p:txBody>
      </p:sp>
      <p:sp>
        <p:nvSpPr>
          <p:cNvPr id="155" name="Google Shape;155;p3">
            <a:hlinkClick action="ppaction://hlinksldjump" r:id="rId22"/>
          </p:cNvPr>
          <p:cNvSpPr/>
          <p:nvPr/>
        </p:nvSpPr>
        <p:spPr>
          <a:xfrm>
            <a:off x="9753600" y="4616156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$1600</a:t>
            </a:r>
            <a:endParaRPr/>
          </a:p>
        </p:txBody>
      </p:sp>
      <p:sp>
        <p:nvSpPr>
          <p:cNvPr id="156" name="Google Shape;156;p3">
            <a:hlinkClick action="ppaction://hlinksldjump" r:id="rId23"/>
          </p:cNvPr>
          <p:cNvSpPr/>
          <p:nvPr/>
        </p:nvSpPr>
        <p:spPr>
          <a:xfrm>
            <a:off x="0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$2000</a:t>
            </a:r>
            <a:endParaRPr/>
          </a:p>
        </p:txBody>
      </p:sp>
      <p:sp>
        <p:nvSpPr>
          <p:cNvPr id="157" name="Google Shape;157;p3">
            <a:hlinkClick action="ppaction://hlinksldjump" r:id="rId24"/>
          </p:cNvPr>
          <p:cNvSpPr/>
          <p:nvPr/>
        </p:nvSpPr>
        <p:spPr>
          <a:xfrm>
            <a:off x="2438400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$2000</a:t>
            </a:r>
            <a:endParaRPr/>
          </a:p>
        </p:txBody>
      </p:sp>
      <p:sp>
        <p:nvSpPr>
          <p:cNvPr id="158" name="Google Shape;158;p3">
            <a:hlinkClick action="ppaction://hlinksldjump" r:id="rId25"/>
          </p:cNvPr>
          <p:cNvSpPr/>
          <p:nvPr/>
        </p:nvSpPr>
        <p:spPr>
          <a:xfrm>
            <a:off x="4876800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$2000</a:t>
            </a:r>
            <a:endParaRPr/>
          </a:p>
        </p:txBody>
      </p:sp>
      <p:sp>
        <p:nvSpPr>
          <p:cNvPr id="159" name="Google Shape;159;p3">
            <a:hlinkClick action="ppaction://hlinksldjump" r:id="rId26"/>
          </p:cNvPr>
          <p:cNvSpPr/>
          <p:nvPr/>
        </p:nvSpPr>
        <p:spPr>
          <a:xfrm>
            <a:off x="7315200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$2000</a:t>
            </a:r>
            <a:endParaRPr/>
          </a:p>
        </p:txBody>
      </p:sp>
      <p:sp>
        <p:nvSpPr>
          <p:cNvPr id="160" name="Google Shape;160;p3">
            <a:hlinkClick action="ppaction://hlinksldjump" r:id="rId27"/>
          </p:cNvPr>
          <p:cNvSpPr/>
          <p:nvPr/>
        </p:nvSpPr>
        <p:spPr>
          <a:xfrm>
            <a:off x="9753600" y="5737078"/>
            <a:ext cx="2438400" cy="1120922"/>
          </a:xfrm>
          <a:prstGeom prst="rect">
            <a:avLst/>
          </a:prstGeom>
          <a:solidFill>
            <a:srgbClr val="031B7F"/>
          </a:solidFill>
          <a:ln cap="flat" cmpd="sng" w="1270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$2000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2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0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R1:2,4</a:t>
            </a:r>
            <a:endParaRPr/>
          </a:p>
        </p:txBody>
      </p:sp>
      <p:sp>
        <p:nvSpPr>
          <p:cNvPr id="398" name="Google Shape;398;p30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clue_5_3</a:t>
            </a:r>
            <a:endParaRPr/>
          </a:p>
        </p:txBody>
      </p:sp>
      <p:sp>
        <p:nvSpPr>
          <p:cNvPr id="399" name="Google Shape;399;p30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30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1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R1:3,4</a:t>
            </a:r>
            <a:endParaRPr/>
          </a:p>
        </p:txBody>
      </p:sp>
      <p:sp>
        <p:nvSpPr>
          <p:cNvPr id="407" name="Google Shape;407;p31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clue_5_4</a:t>
            </a:r>
            <a:endParaRPr/>
          </a:p>
        </p:txBody>
      </p:sp>
      <p:sp>
        <p:nvSpPr>
          <p:cNvPr id="408" name="Google Shape;408;p31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31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2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R1:4,4</a:t>
            </a:r>
            <a:endParaRPr/>
          </a:p>
        </p:txBody>
      </p:sp>
      <p:sp>
        <p:nvSpPr>
          <p:cNvPr id="416" name="Google Shape;416;p32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clue_5_5</a:t>
            </a:r>
            <a:endParaRPr/>
          </a:p>
        </p:txBody>
      </p:sp>
      <p:sp>
        <p:nvSpPr>
          <p:cNvPr id="417" name="Google Shape;417;p32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32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3"/>
          <p:cNvSpPr txBox="1"/>
          <p:nvPr>
            <p:ph type="title"/>
          </p:nvPr>
        </p:nvSpPr>
        <p:spPr>
          <a:xfrm>
            <a:off x="1106528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R2:0,0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25" name="Google Shape;425;p33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clue_6_1</a:t>
            </a:r>
            <a:endParaRPr/>
          </a:p>
        </p:txBody>
      </p:sp>
      <p:sp>
        <p:nvSpPr>
          <p:cNvPr id="426" name="Google Shape;426;p33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33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4"/>
          <p:cNvSpPr txBox="1"/>
          <p:nvPr>
            <p:ph type="title"/>
          </p:nvPr>
        </p:nvSpPr>
        <p:spPr>
          <a:xfrm>
            <a:off x="11064660" y="6075336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R2:1,0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34" name="Google Shape;434;p34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34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34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clue_6_2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5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R2:2,0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43" name="Google Shape;443;p35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clue_6_3</a:t>
            </a:r>
            <a:endParaRPr/>
          </a:p>
        </p:txBody>
      </p:sp>
      <p:sp>
        <p:nvSpPr>
          <p:cNvPr id="444" name="Google Shape;444;p35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35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6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R2:3,0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52" name="Google Shape;452;p36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clue_6_4</a:t>
            </a:r>
            <a:endParaRPr/>
          </a:p>
        </p:txBody>
      </p:sp>
      <p:sp>
        <p:nvSpPr>
          <p:cNvPr id="453" name="Google Shape;453;p36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36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7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R2:4,0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61" name="Google Shape;461;p37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clue_6_5</a:t>
            </a:r>
            <a:endParaRPr/>
          </a:p>
        </p:txBody>
      </p:sp>
      <p:sp>
        <p:nvSpPr>
          <p:cNvPr id="462" name="Google Shape;462;p37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37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8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R2:0,1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70" name="Google Shape;470;p38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8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38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clue_7_1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9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R2:1,1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79" name="Google Shape;479;p39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39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39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clue_7_2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1B7F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4400"/>
              <a:buFont typeface="Helvetica Neue"/>
              <a:buNone/>
            </a:pPr>
            <a:r>
              <a:rPr lang="en-US">
                <a:solidFill>
                  <a:srgbClr val="D9A37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Final Jeopardy</a:t>
            </a:r>
            <a:endParaRPr/>
          </a:p>
        </p:txBody>
      </p:sp>
      <p:sp>
        <p:nvSpPr>
          <p:cNvPr id="167" name="Google Shape;16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clue_f_j</a:t>
            </a:r>
            <a:endParaRPr>
              <a:solidFill>
                <a:srgbClr val="D9A37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8" name="Google Shape;16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01400" y="5905500"/>
            <a:ext cx="812800" cy="81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0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R2:2,1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88" name="Google Shape;488;p40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clue_7_3</a:t>
            </a:r>
            <a:endParaRPr/>
          </a:p>
        </p:txBody>
      </p:sp>
      <p:sp>
        <p:nvSpPr>
          <p:cNvPr id="489" name="Google Shape;489;p40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40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1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R2:3,1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497" name="Google Shape;497;p41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clue_7_4</a:t>
            </a:r>
            <a:endParaRPr/>
          </a:p>
        </p:txBody>
      </p:sp>
      <p:sp>
        <p:nvSpPr>
          <p:cNvPr id="498" name="Google Shape;498;p41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41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42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R2:4,1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06" name="Google Shape;506;p42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clue_7_5</a:t>
            </a:r>
            <a:endParaRPr/>
          </a:p>
        </p:txBody>
      </p:sp>
      <p:sp>
        <p:nvSpPr>
          <p:cNvPr id="507" name="Google Shape;507;p42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8" name="Google Shape;508;p42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3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R2:0,2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15" name="Google Shape;515;p43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clue_8_1</a:t>
            </a:r>
            <a:endParaRPr/>
          </a:p>
        </p:txBody>
      </p:sp>
      <p:sp>
        <p:nvSpPr>
          <p:cNvPr id="516" name="Google Shape;516;p43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43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4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R2:1,2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24" name="Google Shape;524;p44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clue_8_2</a:t>
            </a:r>
            <a:endParaRPr/>
          </a:p>
        </p:txBody>
      </p:sp>
      <p:sp>
        <p:nvSpPr>
          <p:cNvPr id="525" name="Google Shape;525;p44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6" name="Google Shape;526;p44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5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R2:2,2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33" name="Google Shape;533;p45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clue_8_3</a:t>
            </a:r>
            <a:endParaRPr/>
          </a:p>
        </p:txBody>
      </p:sp>
      <p:sp>
        <p:nvSpPr>
          <p:cNvPr id="534" name="Google Shape;534;p45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45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6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R2:3,2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42" name="Google Shape;542;p46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clue_8_4</a:t>
            </a:r>
            <a:endParaRPr/>
          </a:p>
        </p:txBody>
      </p:sp>
      <p:sp>
        <p:nvSpPr>
          <p:cNvPr id="543" name="Google Shape;543;p46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4" name="Google Shape;544;p46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7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R2:4,2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51" name="Google Shape;551;p47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clue_8_5</a:t>
            </a:r>
            <a:endParaRPr/>
          </a:p>
        </p:txBody>
      </p:sp>
      <p:sp>
        <p:nvSpPr>
          <p:cNvPr id="552" name="Google Shape;552;p47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47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8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R2:0,3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60" name="Google Shape;560;p48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clue_9_1</a:t>
            </a:r>
            <a:endParaRPr/>
          </a:p>
        </p:txBody>
      </p:sp>
      <p:sp>
        <p:nvSpPr>
          <p:cNvPr id="561" name="Google Shape;561;p48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2" name="Google Shape;562;p48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9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R2:1,3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69" name="Google Shape;569;p49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clue_9_2</a:t>
            </a:r>
            <a:endParaRPr/>
          </a:p>
        </p:txBody>
      </p:sp>
      <p:sp>
        <p:nvSpPr>
          <p:cNvPr id="570" name="Google Shape;570;p49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49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1B7F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79200" y="604520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5"/>
          <p:cNvSpPr/>
          <p:nvPr/>
        </p:nvSpPr>
        <p:spPr>
          <a:xfrm>
            <a:off x="11201399" y="5791200"/>
            <a:ext cx="1029929" cy="1066800"/>
          </a:xfrm>
          <a:prstGeom prst="ellipse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5" name="Google Shape;17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15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5">
            <a:hlinkClick action="ppaction://hlinksldjump" r:id="rId5"/>
          </p:cNvPr>
          <p:cNvSpPr/>
          <p:nvPr/>
        </p:nvSpPr>
        <p:spPr>
          <a:xfrm>
            <a:off x="22122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65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50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R2:2,3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78" name="Google Shape;578;p50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clue_9_3</a:t>
            </a:r>
            <a:endParaRPr/>
          </a:p>
        </p:txBody>
      </p:sp>
      <p:sp>
        <p:nvSpPr>
          <p:cNvPr id="579" name="Google Shape;579;p50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0" name="Google Shape;580;p50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51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R2:3,3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87" name="Google Shape;587;p51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clue_9_4</a:t>
            </a:r>
            <a:endParaRPr/>
          </a:p>
        </p:txBody>
      </p:sp>
      <p:sp>
        <p:nvSpPr>
          <p:cNvPr id="588" name="Google Shape;588;p51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9" name="Google Shape;589;p51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52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R2:4,3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596" name="Google Shape;596;p52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clue_9_5</a:t>
            </a:r>
            <a:endParaRPr/>
          </a:p>
        </p:txBody>
      </p:sp>
      <p:sp>
        <p:nvSpPr>
          <p:cNvPr id="597" name="Google Shape;597;p52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8" name="Google Shape;598;p52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53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R2:0,4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605" name="Google Shape;605;p53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clue_10_1</a:t>
            </a:r>
            <a:endParaRPr/>
          </a:p>
        </p:txBody>
      </p:sp>
      <p:sp>
        <p:nvSpPr>
          <p:cNvPr id="606" name="Google Shape;606;p53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7" name="Google Shape;607;p53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4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R2:1,4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614" name="Google Shape;614;p54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clue_10_2</a:t>
            </a:r>
            <a:endParaRPr/>
          </a:p>
        </p:txBody>
      </p:sp>
      <p:sp>
        <p:nvSpPr>
          <p:cNvPr id="615" name="Google Shape;615;p54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6" name="Google Shape;616;p54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5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R2:2,4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623" name="Google Shape;623;p55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4" name="Google Shape;624;p55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5" name="Google Shape;625;p55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clue_10_3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6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R2:3,4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632" name="Google Shape;632;p56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clue_10_4</a:t>
            </a:r>
            <a:endParaRPr/>
          </a:p>
        </p:txBody>
      </p:sp>
      <p:sp>
        <p:nvSpPr>
          <p:cNvPr id="633" name="Google Shape;633;p56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4" name="Google Shape;634;p56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7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031B7F"/>
                </a:solidFill>
              </a:rPr>
              <a:t>R2:4,4</a:t>
            </a:r>
            <a:endParaRPr sz="1600" u="sng">
              <a:solidFill>
                <a:srgbClr val="031B7F"/>
              </a:solidFill>
              <a:hlinkClick action="ppaction://hlinksldjump" r:id="rId3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</p:txBody>
      </p:sp>
      <p:sp>
        <p:nvSpPr>
          <p:cNvPr id="641" name="Google Shape;641;p57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clue_10_5</a:t>
            </a:r>
            <a:endParaRPr/>
          </a:p>
        </p:txBody>
      </p:sp>
      <p:sp>
        <p:nvSpPr>
          <p:cNvPr id="642" name="Google Shape;642;p57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3" name="Google Shape;643;p57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1B7F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79200" y="604520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6"/>
          <p:cNvSpPr/>
          <p:nvPr/>
        </p:nvSpPr>
        <p:spPr>
          <a:xfrm>
            <a:off x="11201399" y="5791200"/>
            <a:ext cx="1029929" cy="1066800"/>
          </a:xfrm>
          <a:prstGeom prst="ellipse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-491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6">
            <a:hlinkClick action="ppaction://hlinksldjump" r:id="rId5"/>
          </p:cNvPr>
          <p:cNvSpPr/>
          <p:nvPr/>
        </p:nvSpPr>
        <p:spPr>
          <a:xfrm>
            <a:off x="17205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65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1B7F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379200" y="604520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7"/>
          <p:cNvSpPr/>
          <p:nvPr/>
        </p:nvSpPr>
        <p:spPr>
          <a:xfrm>
            <a:off x="11201399" y="5791200"/>
            <a:ext cx="1029929" cy="1066800"/>
          </a:xfrm>
          <a:prstGeom prst="ellipse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2" name="Google Shape;192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687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7">
            <a:hlinkClick action="ppaction://hlinksldjump" r:id="rId5"/>
          </p:cNvPr>
          <p:cNvSpPr/>
          <p:nvPr/>
        </p:nvSpPr>
        <p:spPr>
          <a:xfrm>
            <a:off x="-36871" y="-2540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65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8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Helvetica Neue"/>
              <a:buNone/>
            </a:pPr>
            <a:r>
              <a:rPr lang="en-US" sz="1600" u="sng">
                <a:solidFill>
                  <a:srgbClr val="031B7F"/>
                </a:solidFill>
                <a:latin typeface="Helvetica Neue"/>
                <a:ea typeface="Helvetica Neue"/>
                <a:cs typeface="Helvetica Neue"/>
                <a:sym typeface="Helvetica Neue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R1:0,0</a:t>
            </a:r>
            <a:endParaRPr/>
          </a:p>
        </p:txBody>
      </p:sp>
      <p:sp>
        <p:nvSpPr>
          <p:cNvPr id="200" name="Google Shape;200;p8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" name="Google Shape;201;p8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2" name="Google Shape;202;p8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clue_1_1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31B7F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9"/>
          <p:cNvSpPr txBox="1"/>
          <p:nvPr>
            <p:ph type="title"/>
          </p:nvPr>
        </p:nvSpPr>
        <p:spPr>
          <a:xfrm>
            <a:off x="11077575" y="6096000"/>
            <a:ext cx="1114425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31B7F"/>
              </a:buClr>
              <a:buSzPts val="1600"/>
              <a:buFont typeface="Calibri"/>
              <a:buNone/>
            </a:pPr>
            <a:r>
              <a:rPr lang="en-US" sz="1600" u="sng">
                <a:solidFill>
                  <a:srgbClr val="031B7F"/>
                </a:solidFill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R1:1,0</a:t>
            </a:r>
            <a:endParaRPr/>
          </a:p>
        </p:txBody>
      </p:sp>
      <p:sp>
        <p:nvSpPr>
          <p:cNvPr id="209" name="Google Shape;209;p9">
            <a:hlinkClick action="ppaction://hlinksldjump" r:id="rId4"/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9">
            <a:hlinkClick action="ppaction://hlinksldjump" r:id="rId5"/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 cap="flat" cmpd="sng" w="12700">
            <a:solidFill>
              <a:srgbClr val="031B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9"/>
          <p:cNvSpPr txBox="1"/>
          <p:nvPr>
            <p:ph idx="1" type="body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D9A373"/>
              </a:buClr>
              <a:buSzPts val="2800"/>
              <a:buNone/>
            </a:pPr>
            <a:r>
              <a:rPr lang="en-US"/>
              <a:t>clue_1_2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2020-05-01T06:01:20Z</dcterms:created>
  <dc:creator>Microsoft Office User</dc:creator>
</cp:coreProperties>
</file>